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6" r:id="rId4"/>
    <p:sldId id="275" r:id="rId5"/>
    <p:sldId id="277" r:id="rId6"/>
    <p:sldId id="260" r:id="rId7"/>
    <p:sldId id="273" r:id="rId8"/>
    <p:sldId id="278" r:id="rId9"/>
    <p:sldId id="279" r:id="rId10"/>
    <p:sldId id="280" r:id="rId11"/>
    <p:sldId id="281" r:id="rId12"/>
    <p:sldId id="282" r:id="rId13"/>
    <p:sldId id="271" r:id="rId14"/>
    <p:sldId id="261" r:id="rId15"/>
    <p:sldId id="262" r:id="rId16"/>
    <p:sldId id="283" r:id="rId17"/>
    <p:sldId id="284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24E3-B5E8-492B-B191-931CE6E5C244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C0801-3589-4BC7-B400-164E5B1367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вательная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лопасть у пчелы не развита.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Нижняя губа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</a:t>
            </a:r>
          </a:p>
          <a:p>
            <a:pPr rtl="0"/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причленяется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 голове относительно маленьким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подпод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бородком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треугольной формы. К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подподбородку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примыкает подбор</a:t>
            </a:r>
          </a:p>
          <a:p>
            <a:pPr rtl="0"/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одок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вершине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которого по обеим его сторонам расположены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нижнегуб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щупики. К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вершине подбородка,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причленен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густо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покрытый волосками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язычок, состоящий из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двух внутренних лопастей. По бокам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язычка у места сочленения его с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подбородком заметны два придаточных 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язычка</a:t>
            </a:r>
          </a:p>
          <a:p>
            <a:pPr rtl="0"/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(рис. 8).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C0801-3589-4BC7-B400-164E5B136785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F0EDF85-88E8-432A-AC28-EA30B033CB94}" type="datetimeFigureOut">
              <a:rPr lang="ru-RU" smtClean="0"/>
              <a:pPr/>
              <a:t>20.01.2022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437C0E-A2F0-44F0-BE68-32A529F21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101042" cy="3214709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Роль биологического метода в борьбе с экономически значимыми болезнями и вредителями сельскохозяйственных культур. Морфология, анатомия и физиология насекомых.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14290"/>
            <a:ext cx="8115328" cy="5793001"/>
          </a:xfrm>
        </p:spPr>
        <p:txBody>
          <a:bodyPr>
            <a:normAutofit fontScale="92500" lnSpcReduction="20000"/>
          </a:bodyPr>
          <a:lstStyle/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 у насекомых бывают двух родов: фасеточные,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сложные,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или глазки. Поверхность сложных глаз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выглядит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мелкосетчатой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многогранно -  ячеистой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состоящей из ячеек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фасеток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Фасеточные глаза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бокам головы; они могут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соприкасаться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собой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голоптический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тип) или быть разделены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дихоптический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Простые глаза,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глазки, в виде маленьких выпуклых образований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бывают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различном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 от одного до трех. Нередко фасеточные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 встречаются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например, у пчелы; в таком случае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2-3простых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располагаются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лбу между фасеточными глазами.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личинок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насекомых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превращением имеются только простые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5721563"/>
          </a:xfrm>
        </p:spPr>
        <p:txBody>
          <a:bodyPr>
            <a:noAutofit/>
          </a:bodyPr>
          <a:lstStyle/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Усики, или антенны, в числе одной пары бывают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формы. Они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основного членика и жгутика. Основным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члеником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прикрепляются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головной капсуле. Жгутики антенн бывают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типов. Наиболее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встречаются следующие типы: нитевидные,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одинаковую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толщину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всей длине (саранчовые);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щетинковидные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же, что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нитевидные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но с утончением на конце (кузнечики,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тараканы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); пильчатые или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пиловидные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членики которых образуют выступы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наподобие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зубцов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пилы (щелкуны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златки); гребенчатые или гребневидные,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которых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отростки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направлены в одну сторону в виде гребня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жуки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усачи);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булавовидные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 члениками в виде булавы (дневные бабочки),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веретеновидные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бабочки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пестрянки) </a:t>
            </a: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928670"/>
            <a:ext cx="8727300" cy="55007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Типы усиков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571480"/>
            <a:ext cx="8258204" cy="543581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Ротовые органы насекомых. 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Их подразделяют на грызущие,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грызуще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лижущие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колюще-сосущие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сосущие, лижущие. </a:t>
            </a: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Грызущий ротовой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аппарат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из верхней губы, подвижно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прикрепленной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 наличнику, и представляет собой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непарную пластинку, прикрывающую пару верхних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челюстей или жвал, которые представлены в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крепких нечленистых образований. Они гладкие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внешнему краю 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зубчатые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 внутреннему. Под верхними челюстями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расположена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пара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нижних челюстей. Они состоят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из 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сновного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членика, толстого удлиненного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стволика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двух жевательных лопастей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внутренней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наружной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Нижние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челюсти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несут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четырехчлениковые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щупики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Снизу к нижним челюстям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примыкает непарная нижняя губа, которая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состоит из частей гомологичных,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е. единых по происхождению с частями нижних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челюстей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но только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сросшихся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между собой и образовавших широкую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основную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пластинку,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называемую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подподбородком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Такой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тип ротовых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аппарат имеется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 жуков, тараканов,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прямокрылых, перепончатокрылых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(кроме пчел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шмелей) и многих других насекомых. </a:t>
            </a:r>
          </a:p>
          <a:p>
            <a:pPr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00792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Колюще-сосущий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ротовой аппарат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имеется у клопов, тлей, цикад и других равнокрылых,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трипсов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вшей и кровососущих двукрылых. Он приспособлен для прокалывания кожи жертвы или тканей растений и питания кровью или клеточным соком. У клопов и тлей ротовой аппарат имеет вид хоботка, в который втянута нижняя губа, состоящая из ряда члеников. В хоботке помещаются четыре колющие щетинки - видоизмененные верхние и нижние челюсти.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кровососущих комаров ротовые органы устроены таким же образом, но нижняя губа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члениста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верхняя губа сильно вытянута, сохранились хорошо развитые челюстные щупики.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Самое сложное видоизменение ротовых органов - 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лижущий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хоботок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многих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Он образован главным образом мясистой нижней губой, которая заканчивается двумя большими сосательными лопастями; челюсти обычно отсутствуют. Верхняя губа вместе с выпячиванием дна ротовой полости (языком) образует трубочку, принимающую жидкую пищу, слизанную пластинчатыми выростами нижней губы.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428604"/>
            <a:ext cx="8115328" cy="5864439"/>
          </a:xfrm>
        </p:spPr>
        <p:txBody>
          <a:bodyPr>
            <a:normAutofit fontScale="25000" lnSpcReduction="20000"/>
          </a:bodyPr>
          <a:lstStyle/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Грызуще-лижущий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ротовой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аппарат.</a:t>
            </a: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Свойственен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пчелиным. Все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ротовых органов вытянуты, и в сложенном виде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составляют хоботок для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всасывания нектара. Верхняя губа имеет также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непарной пластинки,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прикрывающей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основания удлиненных верхних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челюстей. Нижние челюсти 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нижняя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губа также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сильно вытянуты. Нижние челюсти довольно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массивны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вытянуты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несут на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вершине нижнечелюстные щупики. К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стволику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прикрепляется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также удлиненная наружная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жевательная лопасть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Внутрення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жевательная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лопасть у пчелы не развита. </a:t>
            </a: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Нижняя губа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причленяется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 голове относительно маленьким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подподбородком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треугольной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формы. К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подподбородку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примыкает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подбородок, на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вершине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 обеим его сторонам расположены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нижнегубные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щупики. К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вершине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подбородка,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причленен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густо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покрытый волосками язычок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состоящий из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двух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внутренних лопастей. По бокам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язычка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 места сочленения его с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подбородком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заметны два придаточных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язычка 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42918"/>
            <a:ext cx="8186766" cy="5221497"/>
          </a:xfrm>
        </p:spPr>
        <p:txBody>
          <a:bodyPr>
            <a:normAutofit lnSpcReduction="10000"/>
          </a:bodyPr>
          <a:lstStyle/>
          <a:p>
            <a:pPr marL="0" indent="256032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Сосущий ротовой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аппарат встречается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бабочек.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челюсти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отсутствуют,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верхняя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нижняя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губы имеют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узких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нижняя губа по бокам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нижнегубные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щупики.</a:t>
            </a:r>
          </a:p>
          <a:p>
            <a:pPr marL="0" indent="256032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бабочек только нижние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челюсти,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длинные,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«хоботок», в спокойном состоянии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свернутый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спирали.</a:t>
            </a:r>
          </a:p>
          <a:p>
            <a:pPr marL="0" indent="256032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Такой ротовой аппарат развит у большинства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бабочек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приспособлен для принятия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жидкой пищи (например, нектара цветков),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силу капиллярности поднимается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поступает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ротовую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полость.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товойаппара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02" y="142852"/>
            <a:ext cx="8912398" cy="639367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58204" cy="5268931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Грудь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насекомых состоит из трех члеников: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переднегруди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среднегруди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заднегруди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каждом членике различают четыре части, или склерита: сверху - спинку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тергит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снизу - грудь (стернит) и сбоку каждой стороны - боковые пластинки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плейриты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От члеников груди отходят придатки - ноги и крылья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2547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Грудь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97346"/>
            <a:ext cx="7929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Биологический метод защиты растений от вредителей и болезней основан на использовании хищных и паразитических насекомых (энтомофагов), хищных клещей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акарифагов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нематод, птиц, млекопитающих и др. для подавления или снижения численности вредных организмов (против вредителей 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культур), и биопрепаратов (против болезней 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культур).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данное направление является актуальной и так важно раскрыть эту тему сейчас, когда увеличиваются площади деградированных земель. Этот метод борьбы с вредителями и болезнями отличается тем, что абсолютно безопасен для окружающей среды и человека, а также имеет ряд преимуществ по сравнению с применением химических препаратов.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насекомых ноги находятся с нижней стороны груди в количестве трех пар. Каждый членик груди несет по паре ног. Нога состоит из тазика, сочленяющегося с грудью,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вертлуга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бедра, голени и лапки. Лапка имеет 1 - 5 члеников, последний из них имеет два коготка.</a:t>
            </a:r>
          </a:p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зависимости от условий жизни у насекомых встречаются разные типы ног: ходильные,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бегательные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прыгательные, копательные и хватательные.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Ноги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ипы ног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48" y="142852"/>
            <a:ext cx="8959352" cy="62865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054617"/>
          </a:xfrm>
        </p:spPr>
        <p:txBody>
          <a:bodyPr>
            <a:normAutofit fontScale="3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Крылья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представляют парные выросты или складки кожи, расположенные по бокам груди. Как правило, крыльев бывает две пары: передние крылья расположены на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среднегруди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и задние крылья - на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заднегруди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. Иногда крылья совсем отсутствуют (вши, блохи, пухоеды) или укорочены и поэтому непригодны для полета (постельный клоп, черный таракан). Имеются насекомые с одной парой крыльев, а вторая пара видоизменена в придатки (мухи).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Каждое крыло представляет складку кожи и состоит из двух тонких прилегающих друг к другу пластинок, сложенных между собой. Между ними проходят трахеи и нервы. В местах прохождения трахей хитин крыла утолщен и образует жилки, составляющие опорный скелет крыла. Жилкование крыльев разнообразно и служит одним из основных признаков при определении насекомых.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Крылья могут быть перепончатыми, кожистыми или роговыми. У насекомых, имеющих две пары крыльев, они бывают однородными или разнородными. Бабочки и перепончатокрылые насекомые имеют однородные крылья. Крылья бабочек покрыты чешуйками. Жуки, прямокрылые и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полужесткокрылые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имеют две пары разнородных крыльев. У жуков и прямокрылых передние крылья утолщены и превратились в надкрылья, служащие для защиты нежных задних крыльев и брюшка. У </a:t>
            </a:r>
            <a:r>
              <a:rPr lang="ru-RU" sz="4900" dirty="0" err="1">
                <a:latin typeface="Times New Roman" pitchFamily="18" charset="0"/>
                <a:cs typeface="Times New Roman" pitchFamily="18" charset="0"/>
              </a:rPr>
              <a:t>полужесткокрылых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(клопы) передние крылья у основания кожистые, а к вершине перепончатые; задние крылья перепончатые.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Крылья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рыл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39" y="391296"/>
            <a:ext cx="8765179" cy="625241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126055"/>
          </a:xfrm>
        </p:spPr>
        <p:txBody>
          <a:bodyPr>
            <a:normAutofit fontScale="77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противоположность груди, которая у взрослых насекомых обычно снабжена твердым скелетом и заполнена мускулатурой, брюшко содержит главным образом внутренности и обладает мягкими покровами и слабой мускулатурой. Брюшко имеет различное число члеников - от .11 до 5, скелет каждого членика состоит из двух полуколец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тергита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(верхнего) и стернита (нижнего). По форме брюшко бывает сидячее,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широкостебельчатое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длинностебельчатое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висячее.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VIII и IX сегментах брюшка находятся наружные половые придатки, или гениталии; к их числу относится у самца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копулятивный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орган, а у самки - яйцеклад.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Брюшко у ряда видов насекомых имеет придатки, которые являются видоизменениями брюшных конечностей; к ним относятся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 XI - X сегментах)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грифельки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(на IX сегменте).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Брюшко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рюш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76" y="214290"/>
            <a:ext cx="8621924" cy="645802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650125"/>
          </a:xfrm>
        </p:spPr>
        <p:txBody>
          <a:bodyPr>
            <a:normAutofit/>
          </a:bodyPr>
          <a:lstStyle/>
          <a:p>
            <a:pPr marL="0" indent="256032"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.1. МОРФОЛОГИЯ НАСЕКОМЫХ </a:t>
            </a:r>
          </a:p>
          <a:p>
            <a:pPr marL="0" indent="256032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насекомых имеет наружный скелет, покрыто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хитиновой кутикулой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построено симметрично. Оно подразделяется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отдела: голову,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грудь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брюшко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из этих отделов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которые, в свою очередь, состоят из отдельных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голове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 усиков, простые глазки и сложные глаза,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аппарат различных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типов строения.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троение насекомог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ук ол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501122" cy="65008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о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357166"/>
            <a:ext cx="8186766" cy="6143668"/>
          </a:xfrm>
        </p:spPr>
        <p:txBody>
          <a:bodyPr>
            <a:normAutofit/>
          </a:bodyPr>
          <a:lstStyle/>
          <a:p>
            <a:pPr marL="0" indent="256032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Следующий за головой отдел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грудь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расчленяется на три сегмента: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переднегрудь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среднегрудь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заднегрудь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Каждый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сегмент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груди несет снизу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паре ног, а сверху, чаще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среднегруди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заднегруди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прикрепляются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крылья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56032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 тела насекомого – брюшко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различного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сегментов (не больше 11), из которых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заметны только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На заднем конце брюшка располагаются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придатки яйцеклад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грифельки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жало, прыгательная вилка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00042"/>
            <a:ext cx="8472518" cy="5507249"/>
          </a:xfrm>
        </p:spPr>
        <p:txBody>
          <a:bodyPr>
            <a:normAutofit fontScale="92500"/>
          </a:bodyPr>
          <a:lstStyle/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Голова и ее придатки. </a:t>
            </a:r>
          </a:p>
          <a:p>
            <a:pPr marL="0" indent="256032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насекомых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различные морфологические типы голов.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 поставлена горизонтально, т.е. ртом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горлом вниз, лбом вверх (прогнатический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Он встречается, например, у жужелиц и 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хищных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жуков.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других насекомых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 прикреплена вертикально, 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лбом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вперед, ртом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вниз(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гипогнатический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тип), например у саранчовых.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случае ротовые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направлены вниз и назад, лоб наклонен вниз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опистогнатический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Такое строение свойственно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таракановым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Типы постановки головы</a:t>
            </a:r>
            <a:endParaRPr lang="ru-RU" dirty="0"/>
          </a:p>
        </p:txBody>
      </p:sp>
      <p:pic>
        <p:nvPicPr>
          <p:cNvPr id="4" name="Содержимое 5" descr="типы ротовых аппарат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295791" cy="2928958"/>
          </a:xfrm>
        </p:spPr>
      </p:pic>
      <p:sp>
        <p:nvSpPr>
          <p:cNvPr id="5" name="Прямоугольник 4"/>
          <p:cNvSpPr/>
          <p:nvPr/>
        </p:nvSpPr>
        <p:spPr>
          <a:xfrm>
            <a:off x="2214546" y="4357694"/>
            <a:ext cx="5357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Гипогнатический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(Кузнечик)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Опистогнатический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(Таракан)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Прогнатический (Жужелица)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364</TotalTime>
  <Words>1553</Words>
  <Application>Microsoft Office PowerPoint</Application>
  <PresentationFormat>Экран (4:3)</PresentationFormat>
  <Paragraphs>62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Роль биологического метода в борьбе с экономически значимыми болезнями и вредителями сельскохозяйственных культур. Морфология, анатомия и физиология насекомых.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Типы постановки головы</vt:lpstr>
      <vt:lpstr>Слайд 10</vt:lpstr>
      <vt:lpstr>Слайд 11</vt:lpstr>
      <vt:lpstr>Слайд 12</vt:lpstr>
      <vt:lpstr>Типы усиков</vt:lpstr>
      <vt:lpstr>Слайд 14</vt:lpstr>
      <vt:lpstr>Слайд 15</vt:lpstr>
      <vt:lpstr>Слайд 16</vt:lpstr>
      <vt:lpstr>Слайд 17</vt:lpstr>
      <vt:lpstr>Слайд 18</vt:lpstr>
      <vt:lpstr>Грудь </vt:lpstr>
      <vt:lpstr>Ноги </vt:lpstr>
      <vt:lpstr>Слайд 21</vt:lpstr>
      <vt:lpstr>Крылья </vt:lpstr>
      <vt:lpstr>Слайд 23</vt:lpstr>
      <vt:lpstr>Брюшко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Морфология насекомых</dc:title>
  <dc:creator>Оля</dc:creator>
  <cp:lastModifiedBy>Оля</cp:lastModifiedBy>
  <cp:revision>39</cp:revision>
  <dcterms:created xsi:type="dcterms:W3CDTF">2021-09-03T11:56:10Z</dcterms:created>
  <dcterms:modified xsi:type="dcterms:W3CDTF">2022-01-20T11:56:24Z</dcterms:modified>
</cp:coreProperties>
</file>